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80" d="100"/>
          <a:sy n="80" d="100"/>
        </p:scale>
        <p:origin x="97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67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316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73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196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692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489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231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72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521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60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61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5EA327-C340-4D30-9A40-1500A8873FD4}" type="datetimeFigureOut">
              <a:rPr lang="en-US" smtClean="0"/>
              <a:t>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33077-BB12-4398-9058-852122B85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82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576"/>
            <a:ext cx="12205450" cy="68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5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" y="2"/>
            <a:ext cx="12191998" cy="693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332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1999" cy="686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898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1999" cy="686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22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5689" t="12398"/>
          <a:stretch/>
        </p:blipFill>
        <p:spPr>
          <a:xfrm>
            <a:off x="0" y="480519"/>
            <a:ext cx="12192000" cy="63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223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945"/>
          <a:stretch/>
        </p:blipFill>
        <p:spPr>
          <a:xfrm>
            <a:off x="0" y="-1"/>
            <a:ext cx="12191999" cy="692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3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28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1999" cy="6882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15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9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921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8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10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7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72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6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980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7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76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Sudeshna</dc:creator>
  <cp:lastModifiedBy>Sudeshna</cp:lastModifiedBy>
  <cp:revision>2</cp:revision>
  <dcterms:created xsi:type="dcterms:W3CDTF">2017-02-02T10:04:43Z</dcterms:created>
  <dcterms:modified xsi:type="dcterms:W3CDTF">2017-02-02T10:08:34Z</dcterms:modified>
</cp:coreProperties>
</file>

<file path=docProps/thumbnail.jpeg>
</file>